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28DE72-EB45-4553-B3D2-93ED25BA6BA3}" v="4" dt="2021-04-20T17:40:38.4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3A1A83D9-6856-4641-9AD3-28D92635394C}"/>
    <pc:docChg chg="delSld modSld">
      <pc:chgData name="Beem, Corinn" userId="c940195d-46ad-491a-b089-963483842aae" providerId="ADAL" clId="{3A1A83D9-6856-4641-9AD3-28D92635394C}" dt="2021-04-12T20:14:23.676" v="57" actId="14826"/>
      <pc:docMkLst>
        <pc:docMk/>
      </pc:docMkLst>
      <pc:sldChg chg="modSp modNotesTx">
        <pc:chgData name="Beem, Corinn" userId="c940195d-46ad-491a-b089-963483842aae" providerId="ADAL" clId="{3A1A83D9-6856-4641-9AD3-28D92635394C}" dt="2021-04-12T20:09:29.121" v="7" actId="20577"/>
        <pc:sldMkLst>
          <pc:docMk/>
          <pc:sldMk cId="3309063412" sldId="503"/>
        </pc:sldMkLst>
        <pc:spChg chg="mod">
          <ac:chgData name="Beem, Corinn" userId="c940195d-46ad-491a-b089-963483842aae" providerId="ADAL" clId="{3A1A83D9-6856-4641-9AD3-28D92635394C}" dt="2021-04-12T20:09:20.318" v="5"/>
          <ac:spMkLst>
            <pc:docMk/>
            <pc:sldMk cId="3309063412" sldId="503"/>
            <ac:spMk id="2" creationId="{B6B9F291-16BF-4C3F-83DE-B220C1AF1282}"/>
          </ac:spMkLst>
        </pc:spChg>
      </pc:sldChg>
      <pc:sldChg chg="modSp modNotesTx">
        <pc:chgData name="Beem, Corinn" userId="c940195d-46ad-491a-b089-963483842aae" providerId="ADAL" clId="{3A1A83D9-6856-4641-9AD3-28D92635394C}" dt="2021-04-12T20:09:34.632" v="9" actId="20577"/>
        <pc:sldMkLst>
          <pc:docMk/>
          <pc:sldMk cId="4020193246" sldId="504"/>
        </pc:sldMkLst>
        <pc:spChg chg="mod">
          <ac:chgData name="Beem, Corinn" userId="c940195d-46ad-491a-b089-963483842aae" providerId="ADAL" clId="{3A1A83D9-6856-4641-9AD3-28D92635394C}" dt="2021-04-12T20:09:32.009" v="8"/>
          <ac:spMkLst>
            <pc:docMk/>
            <pc:sldMk cId="4020193246" sldId="504"/>
            <ac:spMk id="2" creationId="{B6B9F291-16BF-4C3F-83DE-B220C1AF1282}"/>
          </ac:spMkLst>
        </pc:spChg>
      </pc:sldChg>
      <pc:sldChg chg="modSp modNotesTx">
        <pc:chgData name="Beem, Corinn" userId="c940195d-46ad-491a-b089-963483842aae" providerId="ADAL" clId="{3A1A83D9-6856-4641-9AD3-28D92635394C}" dt="2021-04-12T20:09:41.281" v="11" actId="20577"/>
        <pc:sldMkLst>
          <pc:docMk/>
          <pc:sldMk cId="902281997" sldId="505"/>
        </pc:sldMkLst>
        <pc:spChg chg="mod">
          <ac:chgData name="Beem, Corinn" userId="c940195d-46ad-491a-b089-963483842aae" providerId="ADAL" clId="{3A1A83D9-6856-4641-9AD3-28D92635394C}" dt="2021-04-12T20:09:37.438" v="10"/>
          <ac:spMkLst>
            <pc:docMk/>
            <pc:sldMk cId="902281997" sldId="505"/>
            <ac:spMk id="2" creationId="{B6B9F291-16BF-4C3F-83DE-B220C1AF1282}"/>
          </ac:spMkLst>
        </pc:spChg>
      </pc:sldChg>
      <pc:sldChg chg="modSp modNotesTx">
        <pc:chgData name="Beem, Corinn" userId="c940195d-46ad-491a-b089-963483842aae" providerId="ADAL" clId="{3A1A83D9-6856-4641-9AD3-28D92635394C}" dt="2021-04-12T20:09:51.693" v="14"/>
        <pc:sldMkLst>
          <pc:docMk/>
          <pc:sldMk cId="4219494486" sldId="506"/>
        </pc:sldMkLst>
        <pc:spChg chg="mod">
          <ac:chgData name="Beem, Corinn" userId="c940195d-46ad-491a-b089-963483842aae" providerId="ADAL" clId="{3A1A83D9-6856-4641-9AD3-28D92635394C}" dt="2021-04-12T20:09:51.693" v="14"/>
          <ac:spMkLst>
            <pc:docMk/>
            <pc:sldMk cId="4219494486" sldId="506"/>
            <ac:spMk id="2" creationId="{B6B9F291-16BF-4C3F-83DE-B220C1AF1282}"/>
          </ac:spMkLst>
        </pc:spChg>
      </pc:sldChg>
      <pc:sldChg chg="modSp mod">
        <pc:chgData name="Beem, Corinn" userId="c940195d-46ad-491a-b089-963483842aae" providerId="ADAL" clId="{3A1A83D9-6856-4641-9AD3-28D92635394C}" dt="2021-04-12T20:10:02.169" v="18" actId="20577"/>
        <pc:sldMkLst>
          <pc:docMk/>
          <pc:sldMk cId="3544745729" sldId="511"/>
        </pc:sldMkLst>
        <pc:spChg chg="mod">
          <ac:chgData name="Beem, Corinn" userId="c940195d-46ad-491a-b089-963483842aae" providerId="ADAL" clId="{3A1A83D9-6856-4641-9AD3-28D92635394C}" dt="2021-04-12T20:10:02.169" v="18" actId="20577"/>
          <ac:spMkLst>
            <pc:docMk/>
            <pc:sldMk cId="3544745729" sldId="511"/>
            <ac:spMk id="5" creationId="{3E532E98-B6B5-4ACC-BAF8-6B4F7E7C68E3}"/>
          </ac:spMkLst>
        </pc:spChg>
      </pc:sldChg>
      <pc:sldChg chg="modSp mod">
        <pc:chgData name="Beem, Corinn" userId="c940195d-46ad-491a-b089-963483842aae" providerId="ADAL" clId="{3A1A83D9-6856-4641-9AD3-28D92635394C}" dt="2021-04-12T20:10:08.384" v="22" actId="20577"/>
        <pc:sldMkLst>
          <pc:docMk/>
          <pc:sldMk cId="4189796286" sldId="513"/>
        </pc:sldMkLst>
        <pc:spChg chg="mod">
          <ac:chgData name="Beem, Corinn" userId="c940195d-46ad-491a-b089-963483842aae" providerId="ADAL" clId="{3A1A83D9-6856-4641-9AD3-28D92635394C}" dt="2021-04-12T20:10:08.384" v="22" actId="20577"/>
          <ac:spMkLst>
            <pc:docMk/>
            <pc:sldMk cId="4189796286" sldId="513"/>
            <ac:spMk id="6" creationId="{7ADE84E5-34FE-4C41-9602-1621F6B66961}"/>
          </ac:spMkLst>
        </pc:spChg>
      </pc:sldChg>
      <pc:sldChg chg="modSp">
        <pc:chgData name="Beem, Corinn" userId="c940195d-46ad-491a-b089-963483842aae" providerId="ADAL" clId="{3A1A83D9-6856-4641-9AD3-28D92635394C}" dt="2021-04-12T20:09:04.560" v="0"/>
        <pc:sldMkLst>
          <pc:docMk/>
          <pc:sldMk cId="4291394701" sldId="540"/>
        </pc:sldMkLst>
        <pc:spChg chg="mod">
          <ac:chgData name="Beem, Corinn" userId="c940195d-46ad-491a-b089-963483842aae" providerId="ADAL" clId="{3A1A83D9-6856-4641-9AD3-28D92635394C}" dt="2021-04-12T20:09:04.560" v="0"/>
          <ac:spMkLst>
            <pc:docMk/>
            <pc:sldMk cId="4291394701" sldId="540"/>
            <ac:spMk id="2" creationId="{D85898C7-A09F-41F6-AAC4-07C7EEEB728B}"/>
          </ac:spMkLst>
        </pc:spChg>
      </pc:sldChg>
      <pc:sldChg chg="modSp mod modNotesTx">
        <pc:chgData name="Beem, Corinn" userId="c940195d-46ad-491a-b089-963483842aae" providerId="ADAL" clId="{3A1A83D9-6856-4641-9AD3-28D92635394C}" dt="2021-04-12T20:14:01.693" v="55" actId="20577"/>
        <pc:sldMkLst>
          <pc:docMk/>
          <pc:sldMk cId="1503661817" sldId="558"/>
        </pc:sldMkLst>
        <pc:spChg chg="mod">
          <ac:chgData name="Beem, Corinn" userId="c940195d-46ad-491a-b089-963483842aae" providerId="ADAL" clId="{3A1A83D9-6856-4641-9AD3-28D92635394C}" dt="2021-04-12T20:09:11.369" v="2" actId="20577"/>
          <ac:spMkLst>
            <pc:docMk/>
            <pc:sldMk cId="1503661817" sldId="558"/>
            <ac:spMk id="2" creationId="{D4A1F4AB-06D3-41C7-A09F-523B103E846F}"/>
          </ac:spMkLst>
        </pc:spChg>
        <pc:spChg chg="mod">
          <ac:chgData name="Beem, Corinn" userId="c940195d-46ad-491a-b089-963483842aae" providerId="ADAL" clId="{3A1A83D9-6856-4641-9AD3-28D92635394C}" dt="2021-04-12T20:12:07.227" v="26" actId="6549"/>
          <ac:spMkLst>
            <pc:docMk/>
            <pc:sldMk cId="1503661817" sldId="558"/>
            <ac:spMk id="37" creationId="{D75644BC-53EB-4AF2-A3A5-26E88A22BB8C}"/>
          </ac:spMkLst>
        </pc:spChg>
        <pc:spChg chg="mod">
          <ac:chgData name="Beem, Corinn" userId="c940195d-46ad-491a-b089-963483842aae" providerId="ADAL" clId="{3A1A83D9-6856-4641-9AD3-28D92635394C}" dt="2021-04-12T20:12:10.409" v="30" actId="6549"/>
          <ac:spMkLst>
            <pc:docMk/>
            <pc:sldMk cId="1503661817" sldId="558"/>
            <ac:spMk id="38" creationId="{5A6BADBE-CE4A-4C98-A48D-9DBDD1BE71D5}"/>
          </ac:spMkLst>
        </pc:spChg>
        <pc:spChg chg="mod">
          <ac:chgData name="Beem, Corinn" userId="c940195d-46ad-491a-b089-963483842aae" providerId="ADAL" clId="{3A1A83D9-6856-4641-9AD3-28D92635394C}" dt="2021-04-12T20:12:13.775" v="34" actId="6549"/>
          <ac:spMkLst>
            <pc:docMk/>
            <pc:sldMk cId="1503661817" sldId="558"/>
            <ac:spMk id="39" creationId="{5249E791-5DF4-48F1-B804-0AF87B3ED6B2}"/>
          </ac:spMkLst>
        </pc:spChg>
        <pc:spChg chg="mod">
          <ac:chgData name="Beem, Corinn" userId="c940195d-46ad-491a-b089-963483842aae" providerId="ADAL" clId="{3A1A83D9-6856-4641-9AD3-28D92635394C}" dt="2021-04-12T20:12:18.841" v="37" actId="20577"/>
          <ac:spMkLst>
            <pc:docMk/>
            <pc:sldMk cId="1503661817" sldId="558"/>
            <ac:spMk id="40" creationId="{BABD2D6F-67C6-428E-9B6E-575730D25AB1}"/>
          </ac:spMkLst>
        </pc:spChg>
      </pc:sldChg>
      <pc:sldChg chg="addSp modSp mod">
        <pc:chgData name="Beem, Corinn" userId="c940195d-46ad-491a-b089-963483842aae" providerId="ADAL" clId="{3A1A83D9-6856-4641-9AD3-28D92635394C}" dt="2021-04-12T20:14:23.676" v="57" actId="14826"/>
        <pc:sldMkLst>
          <pc:docMk/>
          <pc:sldMk cId="2489502936" sldId="559"/>
        </pc:sldMkLst>
        <pc:spChg chg="mod">
          <ac:chgData name="Beem, Corinn" userId="c940195d-46ad-491a-b089-963483842aae" providerId="ADAL" clId="{3A1A83D9-6856-4641-9AD3-28D92635394C}" dt="2021-04-12T20:09:17.179" v="4" actId="20577"/>
          <ac:spMkLst>
            <pc:docMk/>
            <pc:sldMk cId="2489502936" sldId="559"/>
            <ac:spMk id="2" creationId="{D4A1F4AB-06D3-41C7-A09F-523B103E846F}"/>
          </ac:spMkLst>
        </pc:spChg>
        <pc:picChg chg="add mod">
          <ac:chgData name="Beem, Corinn" userId="c940195d-46ad-491a-b089-963483842aae" providerId="ADAL" clId="{3A1A83D9-6856-4641-9AD3-28D92635394C}" dt="2021-04-12T20:14:23.676" v="57" actId="14826"/>
          <ac:picMkLst>
            <pc:docMk/>
            <pc:sldMk cId="2489502936" sldId="559"/>
            <ac:picMk id="3" creationId="{0046D465-0F91-4E83-A23F-E07B2144B2B4}"/>
          </ac:picMkLst>
        </pc:picChg>
      </pc:sldChg>
      <pc:sldChg chg="del">
        <pc:chgData name="Beem, Corinn" userId="c940195d-46ad-491a-b089-963483842aae" providerId="ADAL" clId="{3A1A83D9-6856-4641-9AD3-28D92635394C}" dt="2021-04-12T20:11:49.126" v="23" actId="47"/>
        <pc:sldMkLst>
          <pc:docMk/>
          <pc:sldMk cId="597215285" sldId="561"/>
        </pc:sldMkLst>
      </pc:sldChg>
    </pc:docChg>
  </pc:docChgLst>
  <pc:docChgLst>
    <pc:chgData name="Filaroski, Taylor" userId="808e8b38-dcd7-4790-8255-e9ab0a59a131" providerId="ADAL" clId="{F428DE72-EB45-4553-B3D2-93ED25BA6BA3}"/>
    <pc:docChg chg="modSld">
      <pc:chgData name="Filaroski, Taylor" userId="808e8b38-dcd7-4790-8255-e9ab0a59a131" providerId="ADAL" clId="{F428DE72-EB45-4553-B3D2-93ED25BA6BA3}" dt="2021-04-20T17:41:00.812" v="71" actId="20577"/>
      <pc:docMkLst>
        <pc:docMk/>
      </pc:docMkLst>
      <pc:sldChg chg="modSp mod">
        <pc:chgData name="Filaroski, Taylor" userId="808e8b38-dcd7-4790-8255-e9ab0a59a131" providerId="ADAL" clId="{F428DE72-EB45-4553-B3D2-93ED25BA6BA3}" dt="2021-04-20T17:39:58.289" v="9" actId="20577"/>
        <pc:sldMkLst>
          <pc:docMk/>
          <pc:sldMk cId="4020193246" sldId="504"/>
        </pc:sldMkLst>
        <pc:graphicFrameChg chg="modGraphic">
          <ac:chgData name="Filaroski, Taylor" userId="808e8b38-dcd7-4790-8255-e9ab0a59a131" providerId="ADAL" clId="{F428DE72-EB45-4553-B3D2-93ED25BA6BA3}" dt="2021-04-20T17:39:58.289" v="9"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F428DE72-EB45-4553-B3D2-93ED25BA6BA3}" dt="2021-04-20T17:40:31.221" v="40" actId="20577"/>
        <pc:sldMkLst>
          <pc:docMk/>
          <pc:sldMk cId="902281997" sldId="505"/>
        </pc:sldMkLst>
        <pc:graphicFrameChg chg="modGraphic">
          <ac:chgData name="Filaroski, Taylor" userId="808e8b38-dcd7-4790-8255-e9ab0a59a131" providerId="ADAL" clId="{F428DE72-EB45-4553-B3D2-93ED25BA6BA3}" dt="2021-04-20T17:40:31.221" v="40"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F428DE72-EB45-4553-B3D2-93ED25BA6BA3}" dt="2021-04-20T17:41:00.812" v="71" actId="20577"/>
        <pc:sldMkLst>
          <pc:docMk/>
          <pc:sldMk cId="4219494486" sldId="506"/>
        </pc:sldMkLst>
        <pc:graphicFrameChg chg="modGraphic">
          <ac:chgData name="Filaroski, Taylor" userId="808e8b38-dcd7-4790-8255-e9ab0a59a131" providerId="ADAL" clId="{F428DE72-EB45-4553-B3D2-93ED25BA6BA3}" dt="2021-04-20T17:41:00.812" v="71" actId="20577"/>
          <ac:graphicFrameMkLst>
            <pc:docMk/>
            <pc:sldMk cId="4219494486" sldId="506"/>
            <ac:graphicFrameMk id="11" creationId="{88A98626-2E13-4D69-8063-8BDF69CCE72D}"/>
          </ac:graphicFrameMkLst>
        </pc:graphicFrameChg>
      </pc:sldChg>
    </pc:docChg>
  </pc:docChgLst>
  <pc:docChgLst>
    <pc:chgData name="Simons, Zach" userId="S::zach.simons@kimley-horn.com::3a5217f5-eaac-4f0f-b23c-aa59983becee" providerId="AD" clId="Web-{D839BF9F-10D0-B000-DC61-C3D34DA49876}"/>
    <pc:docChg chg="modSld">
      <pc:chgData name="Simons, Zach" userId="S::zach.simons@kimley-horn.com::3a5217f5-eaac-4f0f-b23c-aa59983becee" providerId="AD" clId="Web-{D839BF9F-10D0-B000-DC61-C3D34DA49876}" dt="2021-04-17T20:12:54.949" v="276"/>
      <pc:docMkLst>
        <pc:docMk/>
      </pc:docMkLst>
      <pc:sldChg chg="delSp modSp modNotes">
        <pc:chgData name="Simons, Zach" userId="S::zach.simons@kimley-horn.com::3a5217f5-eaac-4f0f-b23c-aa59983becee" providerId="AD" clId="Web-{D839BF9F-10D0-B000-DC61-C3D34DA49876}" dt="2021-04-17T20:07:26.461" v="32"/>
        <pc:sldMkLst>
          <pc:docMk/>
          <pc:sldMk cId="3309063412" sldId="503"/>
        </pc:sldMkLst>
        <pc:spChg chg="del">
          <ac:chgData name="Simons, Zach" userId="S::zach.simons@kimley-horn.com::3a5217f5-eaac-4f0f-b23c-aa59983becee" providerId="AD" clId="Web-{D839BF9F-10D0-B000-DC61-C3D34DA49876}" dt="2021-04-17T20:06:27.833" v="1"/>
          <ac:spMkLst>
            <pc:docMk/>
            <pc:sldMk cId="3309063412" sldId="503"/>
            <ac:spMk id="6" creationId="{7027257B-4FDA-4D5E-B242-50F7A10EADD1}"/>
          </ac:spMkLst>
        </pc:spChg>
        <pc:graphicFrameChg chg="mod modGraphic">
          <ac:chgData name="Simons, Zach" userId="S::zach.simons@kimley-horn.com::3a5217f5-eaac-4f0f-b23c-aa59983becee" providerId="AD" clId="Web-{D839BF9F-10D0-B000-DC61-C3D34DA49876}" dt="2021-04-17T20:07:13.773" v="29"/>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D839BF9F-10D0-B000-DC61-C3D34DA49876}" dt="2021-04-17T20:06:43.709" v="15"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D839BF9F-10D0-B000-DC61-C3D34DA49876}" dt="2021-04-17T20:09:18.983" v="107"/>
        <pc:sldMkLst>
          <pc:docMk/>
          <pc:sldMk cId="4020193246" sldId="504"/>
        </pc:sldMkLst>
        <pc:spChg chg="del">
          <ac:chgData name="Simons, Zach" userId="S::zach.simons@kimley-horn.com::3a5217f5-eaac-4f0f-b23c-aa59983becee" providerId="AD" clId="Web-{D839BF9F-10D0-B000-DC61-C3D34DA49876}" dt="2021-04-17T20:07:46.275" v="54"/>
          <ac:spMkLst>
            <pc:docMk/>
            <pc:sldMk cId="4020193246" sldId="504"/>
            <ac:spMk id="13" creationId="{7C7FFC2C-F58B-47EB-A1E1-BAECCAC1B2D6}"/>
          </ac:spMkLst>
        </pc:spChg>
        <pc:graphicFrameChg chg="mod modGraphic">
          <ac:chgData name="Simons, Zach" userId="S::zach.simons@kimley-horn.com::3a5217f5-eaac-4f0f-b23c-aa59983becee" providerId="AD" clId="Web-{D839BF9F-10D0-B000-DC61-C3D34DA49876}" dt="2021-04-17T20:08:58.795" v="102"/>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D839BF9F-10D0-B000-DC61-C3D34DA49876}" dt="2021-04-17T20:07:52.322" v="56"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D839BF9F-10D0-B000-DC61-C3D34DA49876}" dt="2021-04-17T20:10:41.410" v="171"/>
        <pc:sldMkLst>
          <pc:docMk/>
          <pc:sldMk cId="902281997" sldId="505"/>
        </pc:sldMkLst>
        <pc:spChg chg="del">
          <ac:chgData name="Simons, Zach" userId="S::zach.simons@kimley-horn.com::3a5217f5-eaac-4f0f-b23c-aa59983becee" providerId="AD" clId="Web-{D839BF9F-10D0-B000-DC61-C3D34DA49876}" dt="2021-04-17T20:09:36.640" v="128"/>
          <ac:spMkLst>
            <pc:docMk/>
            <pc:sldMk cId="902281997" sldId="505"/>
            <ac:spMk id="12" creationId="{EDA7E727-9C9E-4D55-9990-8176FBF51CA0}"/>
          </ac:spMkLst>
        </pc:spChg>
        <pc:graphicFrameChg chg="mod modGraphic">
          <ac:chgData name="Simons, Zach" userId="S::zach.simons@kimley-horn.com::3a5217f5-eaac-4f0f-b23c-aa59983becee" providerId="AD" clId="Web-{D839BF9F-10D0-B000-DC61-C3D34DA49876}" dt="2021-04-17T20:10:31.706" v="168"/>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D839BF9F-10D0-B000-DC61-C3D34DA49876}" dt="2021-04-17T20:09:42.234" v="129"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D839BF9F-10D0-B000-DC61-C3D34DA49876}" dt="2021-04-17T20:12:54.949" v="276"/>
        <pc:sldMkLst>
          <pc:docMk/>
          <pc:sldMk cId="4219494486" sldId="506"/>
        </pc:sldMkLst>
        <pc:spChg chg="del">
          <ac:chgData name="Simons, Zach" userId="S::zach.simons@kimley-horn.com::3a5217f5-eaac-4f0f-b23c-aa59983becee" providerId="AD" clId="Web-{D839BF9F-10D0-B000-DC61-C3D34DA49876}" dt="2021-04-17T20:10:54.723" v="173"/>
          <ac:spMkLst>
            <pc:docMk/>
            <pc:sldMk cId="4219494486" sldId="506"/>
            <ac:spMk id="12" creationId="{7F681DB6-4BFB-441E-BB96-7BED17AB88F6}"/>
          </ac:spMkLst>
        </pc:spChg>
        <pc:graphicFrameChg chg="mod modGraphic">
          <ac:chgData name="Simons, Zach" userId="S::zach.simons@kimley-horn.com::3a5217f5-eaac-4f0f-b23c-aa59983becee" providerId="AD" clId="Web-{D839BF9F-10D0-B000-DC61-C3D34DA49876}" dt="2021-04-17T20:12:27.885" v="269"/>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D839BF9F-10D0-B000-DC61-C3D34DA49876}" dt="2021-04-17T20:11:15.052" v="192"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Everett-Stewart Regional Airport created 65 jobs earning $3.2 million in payroll, contributed $5.2 million in value added, and generated a total economic output of $10.9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Everett-Stewart Regional Airport. As this slide shows, Everett-Stewart Regional Airport supports 65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Everett-Stewart Regional Airport generates $3.2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Everett-Stewart Regional Airport contributes $5.2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Everett-Stewart Regional Airport contributes $10.9 million in business revenue generated by on-airport activity and visitor spending. This metric encompasses payroll and valued added and thus represents the total economic output of Everett-Stewart Regional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Everett-Stewart Regional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Everett-Stewart Regional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$10.9</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Everett-Stewart Regional Airport Is </a:t>
            </a:r>
            <a:br>
              <a:rPr lang="en-US" dirty="0"/>
            </a:br>
            <a:r>
              <a:rPr lang="en-US" dirty="0"/>
              <a:t>Just Local?</a:t>
            </a:r>
          </a:p>
        </p:txBody>
      </p:sp>
      <p:pic>
        <p:nvPicPr>
          <p:cNvPr id="3" name="Picture 2">
            <a:extLst>
              <a:ext uri="{FF2B5EF4-FFF2-40B4-BE49-F238E27FC236}">
                <a16:creationId xmlns:a16="http://schemas.microsoft.com/office/drawing/2014/main" id="{0046D465-0F91-4E83-A23F-E07B2144B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98848" y="1756467"/>
            <a:ext cx="7494695" cy="4895561"/>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Everett-Stewart Regional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462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504354588"/>
              </p:ext>
            </p:extLst>
          </p:nvPr>
        </p:nvGraphicFramePr>
        <p:xfrm>
          <a:off x="2230759" y="255501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39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11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15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65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593438187"/>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$610,000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$754,000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Everett-Stewart Regional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Everett-Stewart Regional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593128943"/>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$921,000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448065455"/>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noProof="0" dirty="0">
                          <a:solidFill>
                            <a:srgbClr val="000000"/>
                          </a:solidFill>
                          <a:effectLst/>
                          <a:latin typeface="Arial"/>
                        </a:rPr>
                        <a:t>$1,800,000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a:solidFill>
                            <a:srgbClr val="000000"/>
                          </a:solidFill>
                          <a:effectLst/>
                          <a:latin typeface="Arial"/>
                          <a:cs typeface="Arial"/>
                        </a:rPr>
                        <a:t>$10,900,000</a:t>
                      </a:r>
                      <a:endParaRPr lang="en-US" sz="1600" b="1" i="0" u="none" strike="noStrike" dirty="0">
                        <a:solidFill>
                          <a:srgbClr val="000000"/>
                        </a:solidFill>
                        <a:effectLs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Everett-Stewart Regional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Everett-Stewart Regional Airport</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UCY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http://purl.org/dc/terms/"/>
    <ds:schemaRef ds:uri="http://purl.org/dc/elements/1.1/"/>
    <ds:schemaRef ds:uri="http://schemas.microsoft.com/office/infopath/2007/PartnerControls"/>
    <ds:schemaRef ds:uri="http://schemas.microsoft.com/office/2006/metadata/properties"/>
    <ds:schemaRef ds:uri="c18e8617-fc0f-4dda-a87a-c0ec120ddf92"/>
    <ds:schemaRef ds:uri="http://schemas.microsoft.com/office/2006/documentManagement/types"/>
    <ds:schemaRef ds:uri="52860726-b653-4eba-8fc1-cfbf91000526"/>
    <ds:schemaRef ds:uri="b2e1dacc-c954-4408-aa44-64ef90b7ce3a"/>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3325</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Everett-Stewart Regional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Everett-Stewart Regional Airport Impacts</vt:lpstr>
      <vt:lpstr>Think Everett-Stewart Regional Airport Is  Just Local?</vt:lpstr>
      <vt:lpstr>Everett-Stewart Regional Airport Economic Impacts - Jobs</vt:lpstr>
      <vt:lpstr>Everett-Stewart Regional Airport Economic Impacts – Payroll</vt:lpstr>
      <vt:lpstr>Everett-Stewart Regional Airport Economic Impacts – Value Added</vt:lpstr>
      <vt:lpstr>Everett-Stewart Regional Airport Economic Impacts – Business Revenue </vt:lpstr>
      <vt:lpstr>Tax Analysis</vt:lpstr>
      <vt:lpstr>Statewide Tax Impacts</vt:lpstr>
      <vt:lpstr>Additional  Aviation Benefits</vt:lpstr>
      <vt:lpstr>Case  Studies</vt:lpstr>
      <vt:lpstr>Everett-Stewart Regional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58</cp:revision>
  <dcterms:created xsi:type="dcterms:W3CDTF">2021-03-17T12:38:10Z</dcterms:created>
  <dcterms:modified xsi:type="dcterms:W3CDTF">2021-04-20T17:41:01Z</dcterms:modified>
</cp:coreProperties>
</file>